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40" d="100"/>
          <a:sy n="140" d="100"/>
        </p:scale>
        <p:origin x="-72" y="23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6378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4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085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014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364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242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78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880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054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944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722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B722C-4F1B-49A2-9010-5279EDEAEC94}" type="datetimeFigureOut">
              <a:rPr lang="en-US" smtClean="0"/>
              <a:t>3/31/2018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2EA3C-4510-4862-8D19-8514A24F2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328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00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nắn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4 diode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00100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6" name="Isosceles Triangle 5"/>
          <p:cNvSpPr/>
          <p:nvPr/>
        </p:nvSpPr>
        <p:spPr>
          <a:xfrm>
            <a:off x="1371600" y="3298970"/>
            <a:ext cx="304800" cy="362096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00" y="3276600"/>
            <a:ext cx="3048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/>
          <p:cNvGrpSpPr/>
          <p:nvPr/>
        </p:nvGrpSpPr>
        <p:grpSpPr>
          <a:xfrm>
            <a:off x="2133600" y="3276600"/>
            <a:ext cx="304800" cy="384466"/>
            <a:chOff x="2133600" y="2590800"/>
            <a:chExt cx="304800" cy="384466"/>
          </a:xfrm>
        </p:grpSpPr>
        <p:sp>
          <p:nvSpPr>
            <p:cNvPr id="15" name="Isosceles Triangle 14"/>
            <p:cNvSpPr/>
            <p:nvPr/>
          </p:nvSpPr>
          <p:spPr>
            <a:xfrm>
              <a:off x="2133600" y="2613170"/>
              <a:ext cx="304800" cy="362096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>
            <a:off x="1371600" y="4724398"/>
            <a:ext cx="304800" cy="384466"/>
            <a:chOff x="2133600" y="2590800"/>
            <a:chExt cx="304800" cy="384466"/>
          </a:xfrm>
        </p:grpSpPr>
        <p:sp>
          <p:nvSpPr>
            <p:cNvPr id="18" name="Isosceles Triangle 17"/>
            <p:cNvSpPr/>
            <p:nvPr/>
          </p:nvSpPr>
          <p:spPr>
            <a:xfrm>
              <a:off x="2133600" y="2613170"/>
              <a:ext cx="304800" cy="362096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2133600" y="4724398"/>
            <a:ext cx="304800" cy="384466"/>
            <a:chOff x="2133600" y="2590800"/>
            <a:chExt cx="304800" cy="384466"/>
          </a:xfrm>
        </p:grpSpPr>
        <p:sp>
          <p:nvSpPr>
            <p:cNvPr id="21" name="Isosceles Triangle 20"/>
            <p:cNvSpPr/>
            <p:nvPr/>
          </p:nvSpPr>
          <p:spPr>
            <a:xfrm>
              <a:off x="2133600" y="2613170"/>
              <a:ext cx="304800" cy="362096"/>
            </a:xfrm>
            <a:prstGeom prst="triangl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133600" y="2590800"/>
              <a:ext cx="304800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00400" y="3200400"/>
            <a:ext cx="152400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Isosceles Triangle 25"/>
          <p:cNvSpPr/>
          <p:nvPr/>
        </p:nvSpPr>
        <p:spPr>
          <a:xfrm rot="10800000">
            <a:off x="3165002" y="4708814"/>
            <a:ext cx="228600" cy="354851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 rot="10800000">
            <a:off x="3165002" y="5085587"/>
            <a:ext cx="2286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3276600" y="2438400"/>
            <a:ext cx="0" cy="76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3" idx="2"/>
            <a:endCxn id="26" idx="3"/>
          </p:cNvCxnSpPr>
          <p:nvPr/>
        </p:nvCxnSpPr>
        <p:spPr>
          <a:xfrm>
            <a:off x="3276600" y="3810000"/>
            <a:ext cx="2702" cy="89881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276600" y="5085587"/>
            <a:ext cx="4763" cy="8580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460845" y="4800600"/>
            <a:ext cx="152400" cy="14296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429000" y="4953000"/>
            <a:ext cx="152400" cy="142961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43" idx="0"/>
            <a:endCxn id="6" idx="3"/>
          </p:cNvCxnSpPr>
          <p:nvPr/>
        </p:nvCxnSpPr>
        <p:spPr>
          <a:xfrm flipV="1">
            <a:off x="1523999" y="3661066"/>
            <a:ext cx="1" cy="1870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4" idx="4"/>
          </p:cNvCxnSpPr>
          <p:nvPr/>
        </p:nvCxnSpPr>
        <p:spPr>
          <a:xfrm flipH="1" flipV="1">
            <a:off x="2280714" y="4456602"/>
            <a:ext cx="5285" cy="26552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2285999" y="2438400"/>
            <a:ext cx="1" cy="838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stCxn id="21" idx="3"/>
          </p:cNvCxnSpPr>
          <p:nvPr/>
        </p:nvCxnSpPr>
        <p:spPr>
          <a:xfrm>
            <a:off x="2286000" y="5108864"/>
            <a:ext cx="0" cy="8347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09600" y="38862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Arc 65"/>
          <p:cNvSpPr/>
          <p:nvPr/>
        </p:nvSpPr>
        <p:spPr>
          <a:xfrm>
            <a:off x="1447799" y="4313093"/>
            <a:ext cx="152400" cy="213014"/>
          </a:xfrm>
          <a:prstGeom prst="arc">
            <a:avLst>
              <a:gd name="adj1" fmla="val 10639724"/>
              <a:gd name="adj2" fmla="val 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8" name="Straight Connector 67"/>
          <p:cNvCxnSpPr/>
          <p:nvPr/>
        </p:nvCxnSpPr>
        <p:spPr>
          <a:xfrm>
            <a:off x="1587432" y="4419600"/>
            <a:ext cx="68580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620172" y="44196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236230" y="4380402"/>
            <a:ext cx="88967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1479515" y="3848100"/>
            <a:ext cx="88967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2228749" y="2400300"/>
            <a:ext cx="88967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565116" y="3842814"/>
            <a:ext cx="88967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/>
          <p:cNvSpPr/>
          <p:nvPr/>
        </p:nvSpPr>
        <p:spPr>
          <a:xfrm>
            <a:off x="565116" y="4382530"/>
            <a:ext cx="88967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508000" y="4025889"/>
            <a:ext cx="114300" cy="152411"/>
          </a:xfrm>
          <a:custGeom>
            <a:avLst/>
            <a:gdLst>
              <a:gd name="connsiteX0" fmla="*/ 0 w 114300"/>
              <a:gd name="connsiteY0" fmla="*/ 146061 h 152411"/>
              <a:gd name="connsiteX1" fmla="*/ 57150 w 114300"/>
              <a:gd name="connsiteY1" fmla="*/ 11 h 152411"/>
              <a:gd name="connsiteX2" fmla="*/ 114300 w 114300"/>
              <a:gd name="connsiteY2" fmla="*/ 152411 h 15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300" h="152411">
                <a:moveTo>
                  <a:pt x="0" y="146061"/>
                </a:moveTo>
                <a:cubicBezTo>
                  <a:pt x="19050" y="72507"/>
                  <a:pt x="38100" y="-1047"/>
                  <a:pt x="57150" y="11"/>
                </a:cubicBezTo>
                <a:cubicBezTo>
                  <a:pt x="76200" y="1069"/>
                  <a:pt x="95250" y="76740"/>
                  <a:pt x="114300" y="152411"/>
                </a:cubicBezTo>
              </a:path>
            </a:pathLst>
          </a:cu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627751" y="4167188"/>
            <a:ext cx="100013" cy="138177"/>
          </a:xfrm>
          <a:custGeom>
            <a:avLst/>
            <a:gdLst>
              <a:gd name="connsiteX0" fmla="*/ 0 w 100013"/>
              <a:gd name="connsiteY0" fmla="*/ 0 h 138177"/>
              <a:gd name="connsiteX1" fmla="*/ 47625 w 100013"/>
              <a:gd name="connsiteY1" fmla="*/ 138112 h 138177"/>
              <a:gd name="connsiteX2" fmla="*/ 100013 w 100013"/>
              <a:gd name="connsiteY2" fmla="*/ 14287 h 138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013" h="138177">
                <a:moveTo>
                  <a:pt x="0" y="0"/>
                </a:moveTo>
                <a:cubicBezTo>
                  <a:pt x="15478" y="67865"/>
                  <a:pt x="30956" y="135731"/>
                  <a:pt x="47625" y="138112"/>
                </a:cubicBezTo>
                <a:cubicBezTo>
                  <a:pt x="64294" y="140493"/>
                  <a:pt x="82153" y="77390"/>
                  <a:pt x="100013" y="14287"/>
                </a:cubicBezTo>
              </a:path>
            </a:pathLst>
          </a:cu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914400" y="3325296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D1</a:t>
            </a:r>
            <a:endParaRPr lang="en-US" dirty="0"/>
          </a:p>
        </p:txBody>
      </p:sp>
      <p:sp>
        <p:nvSpPr>
          <p:cNvPr id="58" name="TextBox 57"/>
          <p:cNvSpPr txBox="1"/>
          <p:nvPr/>
        </p:nvSpPr>
        <p:spPr>
          <a:xfrm>
            <a:off x="2514600" y="3319467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D2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514600" y="4746768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D3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914400" y="4758895"/>
            <a:ext cx="444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D4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3429000" y="3329535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Rt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>
            <a:off x="3505200" y="4355066"/>
            <a:ext cx="519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Led</a:t>
            </a:r>
            <a:endParaRPr lang="en-US" dirty="0">
              <a:solidFill>
                <a:srgbClr val="FF0000"/>
              </a:solidFill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673894" y="3924300"/>
            <a:ext cx="92869" cy="101589"/>
            <a:chOff x="673894" y="3924300"/>
            <a:chExt cx="92869" cy="101589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719138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73894" y="3975094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5" name="Straight Connector 34"/>
          <p:cNvCxnSpPr/>
          <p:nvPr/>
        </p:nvCxnSpPr>
        <p:spPr>
          <a:xfrm>
            <a:off x="669131" y="4355066"/>
            <a:ext cx="92869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838200" y="4267200"/>
            <a:ext cx="92869" cy="101589"/>
            <a:chOff x="673894" y="3924300"/>
            <a:chExt cx="92869" cy="101589"/>
          </a:xfrm>
        </p:grpSpPr>
        <p:cxnSp>
          <p:nvCxnSpPr>
            <p:cNvPr id="69" name="Straight Connector 68"/>
            <p:cNvCxnSpPr/>
            <p:nvPr/>
          </p:nvCxnSpPr>
          <p:spPr>
            <a:xfrm>
              <a:off x="719138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673894" y="3975094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1" name="Straight Connector 70"/>
          <p:cNvCxnSpPr/>
          <p:nvPr/>
        </p:nvCxnSpPr>
        <p:spPr>
          <a:xfrm>
            <a:off x="840583" y="3975094"/>
            <a:ext cx="92869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Group 73"/>
          <p:cNvGrpSpPr/>
          <p:nvPr/>
        </p:nvGrpSpPr>
        <p:grpSpPr>
          <a:xfrm>
            <a:off x="5486400" y="1828800"/>
            <a:ext cx="2743200" cy="1039885"/>
            <a:chOff x="3886200" y="1828800"/>
            <a:chExt cx="2743200" cy="1039885"/>
          </a:xfrm>
        </p:grpSpPr>
        <p:cxnSp>
          <p:nvCxnSpPr>
            <p:cNvPr id="65" name="Straight Arrow Connector 64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3886200" y="2348742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Group 75"/>
          <p:cNvGrpSpPr/>
          <p:nvPr/>
        </p:nvGrpSpPr>
        <p:grpSpPr>
          <a:xfrm>
            <a:off x="5486400" y="2998715"/>
            <a:ext cx="2743200" cy="1039885"/>
            <a:chOff x="3886200" y="1828800"/>
            <a:chExt cx="2743200" cy="1039885"/>
          </a:xfrm>
        </p:grpSpPr>
        <p:cxnSp>
          <p:nvCxnSpPr>
            <p:cNvPr id="77" name="Straight Arrow Connector 76"/>
            <p:cNvCxnSpPr/>
            <p:nvPr/>
          </p:nvCxnSpPr>
          <p:spPr>
            <a:xfrm flipV="1">
              <a:off x="4114800" y="1828800"/>
              <a:ext cx="0" cy="103988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3886200" y="2348742"/>
              <a:ext cx="27432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Freeform 79"/>
          <p:cNvSpPr/>
          <p:nvPr/>
        </p:nvSpPr>
        <p:spPr>
          <a:xfrm>
            <a:off x="5713171" y="2004261"/>
            <a:ext cx="716890" cy="651180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Freeform 80"/>
          <p:cNvSpPr/>
          <p:nvPr/>
        </p:nvSpPr>
        <p:spPr>
          <a:xfrm>
            <a:off x="6438595" y="2010460"/>
            <a:ext cx="716890" cy="651180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Freeform 84"/>
          <p:cNvSpPr/>
          <p:nvPr/>
        </p:nvSpPr>
        <p:spPr>
          <a:xfrm>
            <a:off x="5727700" y="3138572"/>
            <a:ext cx="349250" cy="372978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Freeform 91"/>
          <p:cNvSpPr/>
          <p:nvPr/>
        </p:nvSpPr>
        <p:spPr>
          <a:xfrm>
            <a:off x="6432550" y="3138572"/>
            <a:ext cx="349250" cy="372978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Freeform 92"/>
          <p:cNvSpPr/>
          <p:nvPr/>
        </p:nvSpPr>
        <p:spPr>
          <a:xfrm>
            <a:off x="6788150" y="3130550"/>
            <a:ext cx="349250" cy="372978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Freeform 93"/>
          <p:cNvSpPr/>
          <p:nvPr/>
        </p:nvSpPr>
        <p:spPr>
          <a:xfrm>
            <a:off x="6070600" y="3130550"/>
            <a:ext cx="349250" cy="372978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60706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643255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679704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7149135" y="1842564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501230" y="1841162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868700" y="1828800"/>
            <a:ext cx="6350" cy="2209800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Freeform 85"/>
          <p:cNvSpPr/>
          <p:nvPr/>
        </p:nvSpPr>
        <p:spPr>
          <a:xfrm>
            <a:off x="7149135" y="2023152"/>
            <a:ext cx="716890" cy="651180"/>
          </a:xfrm>
          <a:custGeom>
            <a:avLst/>
            <a:gdLst>
              <a:gd name="connsiteX0" fmla="*/ 0 w 716890"/>
              <a:gd name="connsiteY0" fmla="*/ 329288 h 651180"/>
              <a:gd name="connsiteX1" fmla="*/ 168250 w 716890"/>
              <a:gd name="connsiteY1" fmla="*/ 104 h 651180"/>
              <a:gd name="connsiteX2" fmla="*/ 365760 w 716890"/>
              <a:gd name="connsiteY2" fmla="*/ 358549 h 651180"/>
              <a:gd name="connsiteX3" fmla="*/ 534010 w 716890"/>
              <a:gd name="connsiteY3" fmla="*/ 651157 h 651180"/>
              <a:gd name="connsiteX4" fmla="*/ 716890 w 716890"/>
              <a:gd name="connsiteY4" fmla="*/ 343918 h 651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6890" h="651180">
                <a:moveTo>
                  <a:pt x="0" y="329288"/>
                </a:moveTo>
                <a:cubicBezTo>
                  <a:pt x="53645" y="162257"/>
                  <a:pt x="107290" y="-4773"/>
                  <a:pt x="168250" y="104"/>
                </a:cubicBezTo>
                <a:cubicBezTo>
                  <a:pt x="229210" y="4981"/>
                  <a:pt x="304800" y="250040"/>
                  <a:pt x="365760" y="358549"/>
                </a:cubicBezTo>
                <a:cubicBezTo>
                  <a:pt x="426720" y="467058"/>
                  <a:pt x="475489" y="653595"/>
                  <a:pt x="534010" y="651157"/>
                </a:cubicBezTo>
                <a:cubicBezTo>
                  <a:pt x="592531" y="648719"/>
                  <a:pt x="654710" y="496318"/>
                  <a:pt x="716890" y="34391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Freeform 86"/>
          <p:cNvSpPr/>
          <p:nvPr/>
        </p:nvSpPr>
        <p:spPr>
          <a:xfrm>
            <a:off x="7150100" y="3130550"/>
            <a:ext cx="349250" cy="372978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Freeform 87"/>
          <p:cNvSpPr/>
          <p:nvPr/>
        </p:nvSpPr>
        <p:spPr>
          <a:xfrm>
            <a:off x="7513840" y="3135420"/>
            <a:ext cx="349250" cy="372978"/>
          </a:xfrm>
          <a:custGeom>
            <a:avLst/>
            <a:gdLst>
              <a:gd name="connsiteX0" fmla="*/ 0 w 368300"/>
              <a:gd name="connsiteY0" fmla="*/ 366628 h 372978"/>
              <a:gd name="connsiteX1" fmla="*/ 139700 w 368300"/>
              <a:gd name="connsiteY1" fmla="*/ 55478 h 372978"/>
              <a:gd name="connsiteX2" fmla="*/ 247650 w 368300"/>
              <a:gd name="connsiteY2" fmla="*/ 30078 h 372978"/>
              <a:gd name="connsiteX3" fmla="*/ 368300 w 368300"/>
              <a:gd name="connsiteY3" fmla="*/ 372978 h 372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72978">
                <a:moveTo>
                  <a:pt x="0" y="366628"/>
                </a:moveTo>
                <a:cubicBezTo>
                  <a:pt x="49212" y="239099"/>
                  <a:pt x="98425" y="111570"/>
                  <a:pt x="139700" y="55478"/>
                </a:cubicBezTo>
                <a:cubicBezTo>
                  <a:pt x="180975" y="-614"/>
                  <a:pt x="209550" y="-22839"/>
                  <a:pt x="247650" y="30078"/>
                </a:cubicBezTo>
                <a:cubicBezTo>
                  <a:pt x="285750" y="82995"/>
                  <a:pt x="327025" y="227986"/>
                  <a:pt x="368300" y="372978"/>
                </a:cubicBezTo>
              </a:path>
            </a:pathLst>
          </a:custGeom>
          <a:ln w="158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2243740" y="5905500"/>
            <a:ext cx="88967" cy="762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/>
          <p:cNvSpPr txBox="1"/>
          <p:nvPr/>
        </p:nvSpPr>
        <p:spPr>
          <a:xfrm>
            <a:off x="5756431" y="3181290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D1</a:t>
            </a:r>
          </a:p>
          <a:p>
            <a:r>
              <a:rPr lang="en-US" sz="1000" dirty="0" smtClean="0"/>
              <a:t>D3</a:t>
            </a:r>
            <a:endParaRPr lang="en-US" sz="1000" dirty="0"/>
          </a:p>
        </p:txBody>
      </p:sp>
      <p:sp>
        <p:nvSpPr>
          <p:cNvPr id="95" name="TextBox 94"/>
          <p:cNvSpPr txBox="1"/>
          <p:nvPr/>
        </p:nvSpPr>
        <p:spPr>
          <a:xfrm>
            <a:off x="7173433" y="3189767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D1</a:t>
            </a:r>
          </a:p>
          <a:p>
            <a:r>
              <a:rPr lang="en-US" sz="1000" dirty="0" smtClean="0"/>
              <a:t>D3</a:t>
            </a:r>
            <a:endParaRPr lang="en-US" sz="1000" dirty="0"/>
          </a:p>
        </p:txBody>
      </p:sp>
      <p:sp>
        <p:nvSpPr>
          <p:cNvPr id="96" name="TextBox 95"/>
          <p:cNvSpPr txBox="1"/>
          <p:nvPr/>
        </p:nvSpPr>
        <p:spPr>
          <a:xfrm>
            <a:off x="6466367" y="3189767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D1</a:t>
            </a:r>
          </a:p>
          <a:p>
            <a:r>
              <a:rPr lang="en-US" sz="1000" dirty="0" smtClean="0"/>
              <a:t>D3</a:t>
            </a:r>
            <a:endParaRPr lang="en-US" sz="1000" dirty="0"/>
          </a:p>
        </p:txBody>
      </p:sp>
      <p:sp>
        <p:nvSpPr>
          <p:cNvPr id="97" name="TextBox 96"/>
          <p:cNvSpPr txBox="1"/>
          <p:nvPr/>
        </p:nvSpPr>
        <p:spPr>
          <a:xfrm>
            <a:off x="6082497" y="3189767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D2</a:t>
            </a:r>
          </a:p>
          <a:p>
            <a:r>
              <a:rPr lang="en-US" sz="1000" dirty="0" smtClean="0"/>
              <a:t>D4</a:t>
            </a:r>
            <a:endParaRPr lang="en-US" sz="1000" dirty="0"/>
          </a:p>
        </p:txBody>
      </p:sp>
      <p:sp>
        <p:nvSpPr>
          <p:cNvPr id="98" name="TextBox 97"/>
          <p:cNvSpPr txBox="1"/>
          <p:nvPr/>
        </p:nvSpPr>
        <p:spPr>
          <a:xfrm>
            <a:off x="7530297" y="3181290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D2</a:t>
            </a:r>
          </a:p>
          <a:p>
            <a:r>
              <a:rPr lang="en-US" sz="1000" dirty="0" smtClean="0"/>
              <a:t>D4</a:t>
            </a:r>
            <a:endParaRPr lang="en-US" sz="1000" dirty="0"/>
          </a:p>
        </p:txBody>
      </p:sp>
      <p:sp>
        <p:nvSpPr>
          <p:cNvPr id="99" name="TextBox 98"/>
          <p:cNvSpPr txBox="1"/>
          <p:nvPr/>
        </p:nvSpPr>
        <p:spPr>
          <a:xfrm>
            <a:off x="6823231" y="3189767"/>
            <a:ext cx="3289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D2</a:t>
            </a:r>
          </a:p>
          <a:p>
            <a:r>
              <a:rPr lang="en-US" sz="1000" dirty="0" smtClean="0"/>
              <a:t>D4</a:t>
            </a:r>
            <a:endParaRPr lang="en-US" sz="1000" dirty="0"/>
          </a:p>
        </p:txBody>
      </p:sp>
      <p:grpSp>
        <p:nvGrpSpPr>
          <p:cNvPr id="89" name="Group 88"/>
          <p:cNvGrpSpPr/>
          <p:nvPr/>
        </p:nvGrpSpPr>
        <p:grpSpPr>
          <a:xfrm>
            <a:off x="3537045" y="2413011"/>
            <a:ext cx="92869" cy="101589"/>
            <a:chOff x="673894" y="3924300"/>
            <a:chExt cx="92869" cy="101589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719138" y="3924300"/>
              <a:ext cx="0" cy="10158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673894" y="3975094"/>
              <a:ext cx="92869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1" name="Straight Connector 100"/>
          <p:cNvCxnSpPr/>
          <p:nvPr/>
        </p:nvCxnSpPr>
        <p:spPr>
          <a:xfrm>
            <a:off x="3443735" y="5905500"/>
            <a:ext cx="92869" cy="0"/>
          </a:xfrm>
          <a:prstGeom prst="line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>
            <a:off x="2300924" y="5943600"/>
            <a:ext cx="99313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Elbow Connector 103"/>
          <p:cNvCxnSpPr>
            <a:endCxn id="44" idx="4"/>
          </p:cNvCxnSpPr>
          <p:nvPr/>
        </p:nvCxnSpPr>
        <p:spPr>
          <a:xfrm rot="5400000" flipH="1" flipV="1">
            <a:off x="1498565" y="2501933"/>
            <a:ext cx="800100" cy="749235"/>
          </a:xfrm>
          <a:prstGeom prst="bentConnector3">
            <a:avLst>
              <a:gd name="adj1" fmla="val 104857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2273233" y="2436875"/>
            <a:ext cx="10033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>
            <a:stCxn id="18" idx="0"/>
            <a:endCxn id="43" idx="4"/>
          </p:cNvCxnSpPr>
          <p:nvPr/>
        </p:nvCxnSpPr>
        <p:spPr>
          <a:xfrm flipH="1" flipV="1">
            <a:off x="1523999" y="3924300"/>
            <a:ext cx="1" cy="82246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H="1" flipV="1">
            <a:off x="2280713" y="3654679"/>
            <a:ext cx="1" cy="7678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Elbow Connector 121"/>
          <p:cNvCxnSpPr>
            <a:stCxn id="18" idx="3"/>
            <a:endCxn id="90" idx="4"/>
          </p:cNvCxnSpPr>
          <p:nvPr/>
        </p:nvCxnSpPr>
        <p:spPr>
          <a:xfrm rot="16200000" flipH="1">
            <a:off x="1469694" y="5163170"/>
            <a:ext cx="872836" cy="764224"/>
          </a:xfrm>
          <a:prstGeom prst="bentConnector3">
            <a:avLst>
              <a:gd name="adj1" fmla="val 957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88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7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7" presetClass="emph" presetSubtype="2" accel="6667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5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4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6" grpId="0" animBg="1"/>
      <p:bldP spid="23" grpId="0" animBg="1"/>
      <p:bldP spid="26" grpId="0" animBg="1"/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26</Words>
  <Application>Microsoft Office PowerPoint</Application>
  <PresentationFormat>On-screen Show (4:3)</PresentationFormat>
  <Paragraphs>19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Mạch cầu nắn toàn kì dùng 4 diode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VC</dc:creator>
  <cp:lastModifiedBy>VC</cp:lastModifiedBy>
  <cp:revision>30</cp:revision>
  <dcterms:created xsi:type="dcterms:W3CDTF">2018-03-26T03:45:26Z</dcterms:created>
  <dcterms:modified xsi:type="dcterms:W3CDTF">2018-03-31T09:25:05Z</dcterms:modified>
</cp:coreProperties>
</file>